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Fivo Sans 1" charset="1" panose="00000000000000000000"/>
      <p:regular r:id="rId13"/>
    </p:embeddedFont>
    <p:embeddedFont>
      <p:font typeface="Fivo Sans 2" charset="1" panose="00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notesMasters/notesMaster1.xml" Type="http://schemas.openxmlformats.org/officeDocument/2006/relationships/notesMaster"/><Relationship Id="rId16" Target="theme/theme2.xml" Type="http://schemas.openxmlformats.org/officeDocument/2006/relationships/theme"/><Relationship Id="rId17" Target="notesSlides/notesSlide1.xml" Type="http://schemas.openxmlformats.org/officeDocument/2006/relationships/notesSlide"/><Relationship Id="rId18" Target="notesSlides/notesSlide2.xml" Type="http://schemas.openxmlformats.org/officeDocument/2006/relationships/notesSlide"/><Relationship Id="rId19" Target="notesSlides/notesSlide3.xml" Type="http://schemas.openxmlformats.org/officeDocument/2006/relationships/notesSlide"/><Relationship Id="rId2" Target="presProps.xml" Type="http://schemas.openxmlformats.org/officeDocument/2006/relationships/presProps"/><Relationship Id="rId20" Target="notesSlides/notesSlide4.xml" Type="http://schemas.openxmlformats.org/officeDocument/2006/relationships/notesSlide"/><Relationship Id="rId21" Target="notesSlides/notesSlide5.xml" Type="http://schemas.openxmlformats.org/officeDocument/2006/relationships/notesSlide"/><Relationship Id="rId22" Target="notesSlides/notesSlide6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6.jpe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8.jpe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9.jpe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20.jpe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21.jpe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83856" y="0"/>
            <a:ext cx="19455713" cy="11716707"/>
            <a:chOff x="0" y="0"/>
            <a:chExt cx="12971392" cy="78116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971392" cy="7811691"/>
            </a:xfrm>
            <a:custGeom>
              <a:avLst/>
              <a:gdLst/>
              <a:ahLst/>
              <a:cxnLst/>
              <a:rect r="r" b="b" t="t" l="l"/>
              <a:pathLst>
                <a:path h="7811691" w="12971392">
                  <a:moveTo>
                    <a:pt x="0" y="0"/>
                  </a:moveTo>
                  <a:lnTo>
                    <a:pt x="12971392" y="0"/>
                  </a:lnTo>
                  <a:lnTo>
                    <a:pt x="12971392" y="7811691"/>
                  </a:lnTo>
                  <a:lnTo>
                    <a:pt x="0" y="7811691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12971392" cy="7840265"/>
            </a:xfrm>
            <a:prstGeom prst="rect">
              <a:avLst/>
            </a:prstGeom>
          </p:spPr>
          <p:txBody>
            <a:bodyPr anchor="ctr" rtlCol="false" tIns="55171" lIns="55171" bIns="55171" rIns="55171"/>
            <a:lstStyle/>
            <a:p>
              <a:pPr algn="ctr">
                <a:lnSpc>
                  <a:spcPts val="1064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314523" y="1163790"/>
            <a:ext cx="3944777" cy="4703161"/>
            <a:chOff x="0" y="0"/>
            <a:chExt cx="5259702" cy="62708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259702" cy="6270882"/>
            </a:xfrm>
            <a:custGeom>
              <a:avLst/>
              <a:gdLst/>
              <a:ahLst/>
              <a:cxnLst/>
              <a:rect r="r" b="b" t="t" l="l"/>
              <a:pathLst>
                <a:path h="6270882" w="5259702">
                  <a:moveTo>
                    <a:pt x="0" y="0"/>
                  </a:moveTo>
                  <a:lnTo>
                    <a:pt x="5259702" y="0"/>
                  </a:lnTo>
                  <a:lnTo>
                    <a:pt x="5259702" y="6270882"/>
                  </a:lnTo>
                  <a:lnTo>
                    <a:pt x="0" y="6270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407242" y="2441624"/>
              <a:ext cx="455311" cy="992504"/>
            </a:xfrm>
            <a:custGeom>
              <a:avLst/>
              <a:gdLst/>
              <a:ahLst/>
              <a:cxnLst/>
              <a:rect r="r" b="b" t="t" l="l"/>
              <a:pathLst>
                <a:path h="992504" w="455311">
                  <a:moveTo>
                    <a:pt x="0" y="0"/>
                  </a:moveTo>
                  <a:lnTo>
                    <a:pt x="455312" y="0"/>
                  </a:lnTo>
                  <a:lnTo>
                    <a:pt x="455312" y="992503"/>
                  </a:lnTo>
                  <a:lnTo>
                    <a:pt x="0" y="992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926839" y="7293621"/>
            <a:ext cx="601583" cy="532401"/>
          </a:xfrm>
          <a:custGeom>
            <a:avLst/>
            <a:gdLst/>
            <a:ahLst/>
            <a:cxnLst/>
            <a:rect r="r" b="b" t="t" l="l"/>
            <a:pathLst>
              <a:path h="532401" w="601583">
                <a:moveTo>
                  <a:pt x="0" y="0"/>
                </a:moveTo>
                <a:lnTo>
                  <a:pt x="601583" y="0"/>
                </a:lnTo>
                <a:lnTo>
                  <a:pt x="601583" y="532400"/>
                </a:lnTo>
                <a:lnTo>
                  <a:pt x="0" y="532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05664" y="3924392"/>
            <a:ext cx="687002" cy="575364"/>
          </a:xfrm>
          <a:custGeom>
            <a:avLst/>
            <a:gdLst/>
            <a:ahLst/>
            <a:cxnLst/>
            <a:rect r="r" b="b" t="t" l="l"/>
            <a:pathLst>
              <a:path h="575364" w="687002">
                <a:moveTo>
                  <a:pt x="0" y="0"/>
                </a:moveTo>
                <a:lnTo>
                  <a:pt x="687001" y="0"/>
                </a:lnTo>
                <a:lnTo>
                  <a:pt x="687001" y="575364"/>
                </a:lnTo>
                <a:lnTo>
                  <a:pt x="0" y="575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6139" y="6801495"/>
            <a:ext cx="662984" cy="343094"/>
          </a:xfrm>
          <a:custGeom>
            <a:avLst/>
            <a:gdLst/>
            <a:ahLst/>
            <a:cxnLst/>
            <a:rect r="r" b="b" t="t" l="l"/>
            <a:pathLst>
              <a:path h="343094" w="662984">
                <a:moveTo>
                  <a:pt x="0" y="0"/>
                </a:moveTo>
                <a:lnTo>
                  <a:pt x="662984" y="0"/>
                </a:lnTo>
                <a:lnTo>
                  <a:pt x="662984" y="343095"/>
                </a:lnTo>
                <a:lnTo>
                  <a:pt x="0" y="3430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3907" y="2705745"/>
            <a:ext cx="347448" cy="588894"/>
          </a:xfrm>
          <a:custGeom>
            <a:avLst/>
            <a:gdLst/>
            <a:ahLst/>
            <a:cxnLst/>
            <a:rect r="r" b="b" t="t" l="l"/>
            <a:pathLst>
              <a:path h="588894" w="347448">
                <a:moveTo>
                  <a:pt x="0" y="0"/>
                </a:moveTo>
                <a:lnTo>
                  <a:pt x="347448" y="0"/>
                </a:lnTo>
                <a:lnTo>
                  <a:pt x="347448" y="588895"/>
                </a:lnTo>
                <a:lnTo>
                  <a:pt x="0" y="588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60330" y="5163195"/>
            <a:ext cx="560134" cy="316731"/>
          </a:xfrm>
          <a:custGeom>
            <a:avLst/>
            <a:gdLst/>
            <a:ahLst/>
            <a:cxnLst/>
            <a:rect r="r" b="b" t="t" l="l"/>
            <a:pathLst>
              <a:path h="316731" w="560134">
                <a:moveTo>
                  <a:pt x="0" y="0"/>
                </a:moveTo>
                <a:lnTo>
                  <a:pt x="560134" y="0"/>
                </a:lnTo>
                <a:lnTo>
                  <a:pt x="560134" y="316731"/>
                </a:lnTo>
                <a:lnTo>
                  <a:pt x="0" y="3167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673226" y="8124892"/>
            <a:ext cx="1172149" cy="1739469"/>
          </a:xfrm>
          <a:custGeom>
            <a:avLst/>
            <a:gdLst/>
            <a:ahLst/>
            <a:cxnLst/>
            <a:rect r="r" b="b" t="t" l="l"/>
            <a:pathLst>
              <a:path h="1739469" w="1172149">
                <a:moveTo>
                  <a:pt x="0" y="0"/>
                </a:moveTo>
                <a:lnTo>
                  <a:pt x="1172148" y="0"/>
                </a:lnTo>
                <a:lnTo>
                  <a:pt x="1172148" y="1739469"/>
                </a:lnTo>
                <a:lnTo>
                  <a:pt x="0" y="17394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217140" y="1333500"/>
            <a:ext cx="8618490" cy="934095"/>
            <a:chOff x="0" y="0"/>
            <a:chExt cx="2269890" cy="24601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269890" cy="246017"/>
            </a:xfrm>
            <a:custGeom>
              <a:avLst/>
              <a:gdLst/>
              <a:ahLst/>
              <a:cxnLst/>
              <a:rect r="r" b="b" t="t" l="l"/>
              <a:pathLst>
                <a:path h="246017" w="2269890">
                  <a:moveTo>
                    <a:pt x="0" y="0"/>
                  </a:moveTo>
                  <a:lnTo>
                    <a:pt x="2269890" y="0"/>
                  </a:lnTo>
                  <a:lnTo>
                    <a:pt x="2269890" y="246017"/>
                  </a:lnTo>
                  <a:lnTo>
                    <a:pt x="0" y="24601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269890" cy="2841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759684" y="7255521"/>
            <a:ext cx="10276994" cy="232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1" indent="-269876" lvl="1">
              <a:lnSpc>
                <a:spcPts val="3000"/>
              </a:lnSpc>
              <a:buFont typeface="Arial"/>
              <a:buChar char="•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&gt; 17.000 bedrijven</a:t>
            </a:r>
          </a:p>
          <a:p>
            <a:pPr algn="l" marL="539751" indent="-269876" lvl="1">
              <a:lnSpc>
                <a:spcPts val="3000"/>
              </a:lnSpc>
              <a:buFont typeface="Arial"/>
              <a:buChar char="•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&gt; 100.000 arbeidsplaatsen</a:t>
            </a: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 </a:t>
            </a:r>
          </a:p>
          <a:p>
            <a:pPr algn="l" marL="539751" indent="-269876" lvl="1">
              <a:lnSpc>
                <a:spcPts val="3000"/>
              </a:lnSpc>
              <a:buFont typeface="Arial"/>
              <a:buChar char="•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Economische clusters:</a:t>
            </a:r>
          </a:p>
          <a:p>
            <a:pPr algn="l" marL="1079502" indent="-359834" lvl="2">
              <a:lnSpc>
                <a:spcPts val="3000"/>
              </a:lnSpc>
              <a:buFont typeface="Arial"/>
              <a:buChar char="⚬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Energietransitie &amp; Techniek</a:t>
            </a:r>
          </a:p>
          <a:p>
            <a:pPr algn="l" marL="1079502" indent="-359834" lvl="2">
              <a:lnSpc>
                <a:spcPts val="3000"/>
              </a:lnSpc>
              <a:buFont typeface="Arial"/>
              <a:buChar char="⚬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Welzijn &amp; Zorg </a:t>
            </a:r>
          </a:p>
          <a:p>
            <a:pPr algn="l" marL="1079502" indent="-359834" lvl="2">
              <a:lnSpc>
                <a:spcPts val="3000"/>
              </a:lnSpc>
              <a:buFont typeface="Arial"/>
              <a:buChar char="⚬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Veiligheid &amp; Digitalisering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779945" y="3867795"/>
            <a:ext cx="10220378" cy="11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1" indent="-269876" lvl="1">
              <a:lnSpc>
                <a:spcPts val="3000"/>
              </a:lnSpc>
              <a:buFont typeface="Arial"/>
              <a:buChar char="•"/>
            </a:pPr>
            <a:r>
              <a:rPr lang="en-US" sz="2500" spc="-62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13e stad van NL (inwoners)</a:t>
            </a:r>
          </a:p>
          <a:p>
            <a:pPr algn="l" marL="539751" indent="-269876" lvl="1">
              <a:lnSpc>
                <a:spcPts val="3000"/>
              </a:lnSpc>
              <a:buFont typeface="Arial"/>
              <a:buChar char="•"/>
            </a:pPr>
            <a:r>
              <a:rPr lang="en-US" sz="2500" spc="-62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Gezondste stad van NL (Arcadis ‘24 - ’25)</a:t>
            </a:r>
          </a:p>
          <a:p>
            <a:pPr algn="l" marL="539751" indent="-269876" lvl="1">
              <a:lnSpc>
                <a:spcPts val="3000"/>
              </a:lnSpc>
              <a:buFont typeface="Arial"/>
              <a:buChar char="•"/>
            </a:pPr>
            <a:r>
              <a:rPr lang="en-US" sz="2500" spc="-62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Groenste stad van NL in m² groen (CBS)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69093" y="6811020"/>
            <a:ext cx="8892851" cy="36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1" indent="-269876" lvl="1">
              <a:lnSpc>
                <a:spcPts val="2500"/>
              </a:lnSpc>
              <a:buFont typeface="Arial"/>
              <a:buChar char="•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8 onderwijsinstellingen (mbo - wo)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770413" y="2667645"/>
            <a:ext cx="12525684" cy="8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1" indent="-269876" lvl="1">
              <a:lnSpc>
                <a:spcPts val="3000"/>
              </a:lnSpc>
              <a:buFont typeface="Arial"/>
              <a:buChar char="•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Centraal gelegen aan A1/A50</a:t>
            </a:r>
          </a:p>
          <a:p>
            <a:pPr algn="l" marL="539751" indent="-269876" lvl="1">
              <a:lnSpc>
                <a:spcPts val="3000"/>
              </a:lnSpc>
              <a:buFont typeface="Arial"/>
              <a:buChar char="•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Intercityverbinding naar Schiphol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70413" y="3372495"/>
            <a:ext cx="12868537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1" indent="-269876" lvl="1">
              <a:lnSpc>
                <a:spcPts val="3000"/>
              </a:lnSpc>
              <a:buFont typeface="Arial"/>
              <a:buChar char="•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Gelegen op de Veluwe, het grootste aaneengesloten natuurgebied van Europa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754207" y="5125095"/>
            <a:ext cx="10210469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1" indent="-269876" lvl="1">
              <a:lnSpc>
                <a:spcPts val="3000"/>
              </a:lnSpc>
              <a:buFont typeface="Arial"/>
              <a:buChar char="•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Bekend van: </a:t>
            </a:r>
          </a:p>
          <a:p>
            <a:pPr algn="l" marL="1079502" indent="-359834" lvl="2">
              <a:lnSpc>
                <a:spcPts val="3000"/>
              </a:lnSpc>
              <a:buFont typeface="Arial"/>
              <a:buChar char="⚬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Paleis Het Loo </a:t>
            </a:r>
          </a:p>
          <a:p>
            <a:pPr algn="l" marL="1079502" indent="-359834" lvl="2">
              <a:lnSpc>
                <a:spcPts val="3000"/>
              </a:lnSpc>
              <a:buFont typeface="Arial"/>
              <a:buChar char="⚬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Apenheul </a:t>
            </a:r>
          </a:p>
          <a:p>
            <a:pPr algn="l" marL="1079502" indent="-359834" lvl="2">
              <a:lnSpc>
                <a:spcPts val="3000"/>
              </a:lnSpc>
              <a:buFont typeface="Arial"/>
              <a:buChar char="⚬"/>
            </a:pPr>
            <a:r>
              <a:rPr lang="en-US" sz="2500">
                <a:solidFill>
                  <a:srgbClr val="F4F4F4"/>
                </a:solidFill>
                <a:latin typeface="Fivo Sans 1"/>
                <a:ea typeface="Fivo Sans 1"/>
                <a:cs typeface="Fivo Sans 1"/>
                <a:sym typeface="Fivo Sans 1"/>
              </a:rPr>
              <a:t>Even Apeldoorn bellen...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48497" y="1410345"/>
            <a:ext cx="12483979" cy="876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6000">
                <a:solidFill>
                  <a:srgbClr val="11190C"/>
                </a:solidFill>
                <a:latin typeface="Fivo Sans 2"/>
                <a:ea typeface="Fivo Sans 2"/>
                <a:cs typeface="Fivo Sans 2"/>
                <a:sym typeface="Fivo Sans 2"/>
              </a:rPr>
              <a:t>highlights Apeldoorn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56217" y="8582146"/>
            <a:ext cx="4808209" cy="1352309"/>
          </a:xfrm>
          <a:custGeom>
            <a:avLst/>
            <a:gdLst/>
            <a:ahLst/>
            <a:cxnLst/>
            <a:rect r="r" b="b" t="t" l="l"/>
            <a:pathLst>
              <a:path h="1352309" w="4808209">
                <a:moveTo>
                  <a:pt x="0" y="0"/>
                </a:moveTo>
                <a:lnTo>
                  <a:pt x="4808209" y="0"/>
                </a:lnTo>
                <a:lnTo>
                  <a:pt x="4808209" y="1352308"/>
                </a:lnTo>
                <a:lnTo>
                  <a:pt x="0" y="13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862486" y="3600450"/>
            <a:ext cx="12563027" cy="1910766"/>
            <a:chOff x="0" y="0"/>
            <a:chExt cx="3308781" cy="50324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308781" cy="503247"/>
            </a:xfrm>
            <a:custGeom>
              <a:avLst/>
              <a:gdLst/>
              <a:ahLst/>
              <a:cxnLst/>
              <a:rect r="r" b="b" t="t" l="l"/>
              <a:pathLst>
                <a:path h="503247" w="3308781">
                  <a:moveTo>
                    <a:pt x="0" y="0"/>
                  </a:moveTo>
                  <a:lnTo>
                    <a:pt x="3308781" y="0"/>
                  </a:lnTo>
                  <a:lnTo>
                    <a:pt x="3308781" y="503247"/>
                  </a:lnTo>
                  <a:lnTo>
                    <a:pt x="0" y="503247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308781" cy="5413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168782" y="5884320"/>
            <a:ext cx="13950436" cy="1369338"/>
            <a:chOff x="0" y="0"/>
            <a:chExt cx="3674189" cy="3606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74189" cy="360649"/>
            </a:xfrm>
            <a:custGeom>
              <a:avLst/>
              <a:gdLst/>
              <a:ahLst/>
              <a:cxnLst/>
              <a:rect r="r" b="b" t="t" l="l"/>
              <a:pathLst>
                <a:path h="360649" w="3674189">
                  <a:moveTo>
                    <a:pt x="0" y="0"/>
                  </a:moveTo>
                  <a:lnTo>
                    <a:pt x="3674189" y="0"/>
                  </a:lnTo>
                  <a:lnTo>
                    <a:pt x="3674189" y="360649"/>
                  </a:lnTo>
                  <a:lnTo>
                    <a:pt x="0" y="360649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674189" cy="398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502624" y="3435057"/>
            <a:ext cx="3282752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Fivo Sans 2"/>
                <a:ea typeface="Fivo Sans 2"/>
                <a:cs typeface="Fivo Sans 2"/>
                <a:sym typeface="Fivo Sans 2"/>
              </a:rPr>
              <a:t>titel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33982" y="5655321"/>
            <a:ext cx="13985236" cy="163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Fivo Sans 2"/>
                <a:ea typeface="Fivo Sans 2"/>
                <a:cs typeface="Fivo Sans 2"/>
                <a:sym typeface="Fivo Sans 2"/>
              </a:rPr>
              <a:t>subtitel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585" r="0" b="-165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56217" y="8582146"/>
            <a:ext cx="4808209" cy="1352309"/>
          </a:xfrm>
          <a:custGeom>
            <a:avLst/>
            <a:gdLst/>
            <a:ahLst/>
            <a:cxnLst/>
            <a:rect r="r" b="b" t="t" l="l"/>
            <a:pathLst>
              <a:path h="1352309" w="4808209">
                <a:moveTo>
                  <a:pt x="0" y="0"/>
                </a:moveTo>
                <a:lnTo>
                  <a:pt x="4808209" y="0"/>
                </a:lnTo>
                <a:lnTo>
                  <a:pt x="4808209" y="1352308"/>
                </a:lnTo>
                <a:lnTo>
                  <a:pt x="0" y="13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862486" y="3600450"/>
            <a:ext cx="12563027" cy="1910766"/>
            <a:chOff x="0" y="0"/>
            <a:chExt cx="3308781" cy="50324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308781" cy="503247"/>
            </a:xfrm>
            <a:custGeom>
              <a:avLst/>
              <a:gdLst/>
              <a:ahLst/>
              <a:cxnLst/>
              <a:rect r="r" b="b" t="t" l="l"/>
              <a:pathLst>
                <a:path h="503247" w="3308781">
                  <a:moveTo>
                    <a:pt x="0" y="0"/>
                  </a:moveTo>
                  <a:lnTo>
                    <a:pt x="3308781" y="0"/>
                  </a:lnTo>
                  <a:lnTo>
                    <a:pt x="3308781" y="503247"/>
                  </a:lnTo>
                  <a:lnTo>
                    <a:pt x="0" y="503247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308781" cy="5413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168782" y="5884320"/>
            <a:ext cx="13950436" cy="1369338"/>
            <a:chOff x="0" y="0"/>
            <a:chExt cx="3674189" cy="3606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74189" cy="360649"/>
            </a:xfrm>
            <a:custGeom>
              <a:avLst/>
              <a:gdLst/>
              <a:ahLst/>
              <a:cxnLst/>
              <a:rect r="r" b="b" t="t" l="l"/>
              <a:pathLst>
                <a:path h="360649" w="3674189">
                  <a:moveTo>
                    <a:pt x="0" y="0"/>
                  </a:moveTo>
                  <a:lnTo>
                    <a:pt x="3674189" y="0"/>
                  </a:lnTo>
                  <a:lnTo>
                    <a:pt x="3674189" y="360649"/>
                  </a:lnTo>
                  <a:lnTo>
                    <a:pt x="0" y="360649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674189" cy="398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502624" y="3435057"/>
            <a:ext cx="3282752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Fivo Sans 2"/>
                <a:ea typeface="Fivo Sans 2"/>
                <a:cs typeface="Fivo Sans 2"/>
                <a:sym typeface="Fivo Sans 2"/>
              </a:rPr>
              <a:t>titel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33982" y="5655321"/>
            <a:ext cx="13985236" cy="163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Fivo Sans 2"/>
                <a:ea typeface="Fivo Sans 2"/>
                <a:cs typeface="Fivo Sans 2"/>
                <a:sym typeface="Fivo Sans 2"/>
              </a:rPr>
              <a:t>subtitel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51" r="0" b="-9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56217" y="8582146"/>
            <a:ext cx="4808209" cy="1352309"/>
          </a:xfrm>
          <a:custGeom>
            <a:avLst/>
            <a:gdLst/>
            <a:ahLst/>
            <a:cxnLst/>
            <a:rect r="r" b="b" t="t" l="l"/>
            <a:pathLst>
              <a:path h="1352309" w="4808209">
                <a:moveTo>
                  <a:pt x="0" y="0"/>
                </a:moveTo>
                <a:lnTo>
                  <a:pt x="4808209" y="0"/>
                </a:lnTo>
                <a:lnTo>
                  <a:pt x="4808209" y="1352308"/>
                </a:lnTo>
                <a:lnTo>
                  <a:pt x="0" y="13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862486" y="3600450"/>
            <a:ext cx="12563027" cy="1910766"/>
            <a:chOff x="0" y="0"/>
            <a:chExt cx="3308781" cy="50324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308781" cy="503247"/>
            </a:xfrm>
            <a:custGeom>
              <a:avLst/>
              <a:gdLst/>
              <a:ahLst/>
              <a:cxnLst/>
              <a:rect r="r" b="b" t="t" l="l"/>
              <a:pathLst>
                <a:path h="503247" w="3308781">
                  <a:moveTo>
                    <a:pt x="0" y="0"/>
                  </a:moveTo>
                  <a:lnTo>
                    <a:pt x="3308781" y="0"/>
                  </a:lnTo>
                  <a:lnTo>
                    <a:pt x="3308781" y="503247"/>
                  </a:lnTo>
                  <a:lnTo>
                    <a:pt x="0" y="503247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308781" cy="5413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168782" y="5884320"/>
            <a:ext cx="13950436" cy="1369338"/>
            <a:chOff x="0" y="0"/>
            <a:chExt cx="3674189" cy="3606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74189" cy="360649"/>
            </a:xfrm>
            <a:custGeom>
              <a:avLst/>
              <a:gdLst/>
              <a:ahLst/>
              <a:cxnLst/>
              <a:rect r="r" b="b" t="t" l="l"/>
              <a:pathLst>
                <a:path h="360649" w="3674189">
                  <a:moveTo>
                    <a:pt x="0" y="0"/>
                  </a:moveTo>
                  <a:lnTo>
                    <a:pt x="3674189" y="0"/>
                  </a:lnTo>
                  <a:lnTo>
                    <a:pt x="3674189" y="360649"/>
                  </a:lnTo>
                  <a:lnTo>
                    <a:pt x="0" y="360649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674189" cy="398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502624" y="3435057"/>
            <a:ext cx="3282752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Fivo Sans 2"/>
                <a:ea typeface="Fivo Sans 2"/>
                <a:cs typeface="Fivo Sans 2"/>
                <a:sym typeface="Fivo Sans 2"/>
              </a:rPr>
              <a:t>titel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33982" y="5655321"/>
            <a:ext cx="13985236" cy="163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Fivo Sans 2"/>
                <a:ea typeface="Fivo Sans 2"/>
                <a:cs typeface="Fivo Sans 2"/>
                <a:sym typeface="Fivo Sans 2"/>
              </a:rPr>
              <a:t>subtitel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6585" r="0" b="-1658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56217" y="8582146"/>
            <a:ext cx="4808209" cy="1352309"/>
          </a:xfrm>
          <a:custGeom>
            <a:avLst/>
            <a:gdLst/>
            <a:ahLst/>
            <a:cxnLst/>
            <a:rect r="r" b="b" t="t" l="l"/>
            <a:pathLst>
              <a:path h="1352309" w="4808209">
                <a:moveTo>
                  <a:pt x="0" y="0"/>
                </a:moveTo>
                <a:lnTo>
                  <a:pt x="4808209" y="0"/>
                </a:lnTo>
                <a:lnTo>
                  <a:pt x="4808209" y="1352308"/>
                </a:lnTo>
                <a:lnTo>
                  <a:pt x="0" y="13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862486" y="3600450"/>
            <a:ext cx="12563027" cy="1910766"/>
            <a:chOff x="0" y="0"/>
            <a:chExt cx="3308781" cy="50324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308781" cy="503247"/>
            </a:xfrm>
            <a:custGeom>
              <a:avLst/>
              <a:gdLst/>
              <a:ahLst/>
              <a:cxnLst/>
              <a:rect r="r" b="b" t="t" l="l"/>
              <a:pathLst>
                <a:path h="503247" w="3308781">
                  <a:moveTo>
                    <a:pt x="0" y="0"/>
                  </a:moveTo>
                  <a:lnTo>
                    <a:pt x="3308781" y="0"/>
                  </a:lnTo>
                  <a:lnTo>
                    <a:pt x="3308781" y="503247"/>
                  </a:lnTo>
                  <a:lnTo>
                    <a:pt x="0" y="503247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308781" cy="5413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168782" y="5884320"/>
            <a:ext cx="13950436" cy="1369338"/>
            <a:chOff x="0" y="0"/>
            <a:chExt cx="3674189" cy="3606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74189" cy="360649"/>
            </a:xfrm>
            <a:custGeom>
              <a:avLst/>
              <a:gdLst/>
              <a:ahLst/>
              <a:cxnLst/>
              <a:rect r="r" b="b" t="t" l="l"/>
              <a:pathLst>
                <a:path h="360649" w="3674189">
                  <a:moveTo>
                    <a:pt x="0" y="0"/>
                  </a:moveTo>
                  <a:lnTo>
                    <a:pt x="3674189" y="0"/>
                  </a:lnTo>
                  <a:lnTo>
                    <a:pt x="3674189" y="360649"/>
                  </a:lnTo>
                  <a:lnTo>
                    <a:pt x="0" y="360649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674189" cy="398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502624" y="3435057"/>
            <a:ext cx="3282752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Fivo Sans 2"/>
                <a:ea typeface="Fivo Sans 2"/>
                <a:cs typeface="Fivo Sans 2"/>
                <a:sym typeface="Fivo Sans 2"/>
              </a:rPr>
              <a:t>titel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33982" y="5655321"/>
            <a:ext cx="13985236" cy="163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Fivo Sans 2"/>
                <a:ea typeface="Fivo Sans 2"/>
                <a:cs typeface="Fivo Sans 2"/>
                <a:sym typeface="Fivo Sans 2"/>
              </a:rPr>
              <a:t>subtitel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4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151" r="0" b="-91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056217" y="8582146"/>
            <a:ext cx="4808209" cy="1352309"/>
          </a:xfrm>
          <a:custGeom>
            <a:avLst/>
            <a:gdLst/>
            <a:ahLst/>
            <a:cxnLst/>
            <a:rect r="r" b="b" t="t" l="l"/>
            <a:pathLst>
              <a:path h="1352309" w="4808209">
                <a:moveTo>
                  <a:pt x="0" y="0"/>
                </a:moveTo>
                <a:lnTo>
                  <a:pt x="4808209" y="0"/>
                </a:lnTo>
                <a:lnTo>
                  <a:pt x="4808209" y="1352308"/>
                </a:lnTo>
                <a:lnTo>
                  <a:pt x="0" y="135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862486" y="3600450"/>
            <a:ext cx="12563027" cy="1910766"/>
            <a:chOff x="0" y="0"/>
            <a:chExt cx="3308781" cy="50324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308781" cy="503247"/>
            </a:xfrm>
            <a:custGeom>
              <a:avLst/>
              <a:gdLst/>
              <a:ahLst/>
              <a:cxnLst/>
              <a:rect r="r" b="b" t="t" l="l"/>
              <a:pathLst>
                <a:path h="503247" w="3308781">
                  <a:moveTo>
                    <a:pt x="0" y="0"/>
                  </a:moveTo>
                  <a:lnTo>
                    <a:pt x="3308781" y="0"/>
                  </a:lnTo>
                  <a:lnTo>
                    <a:pt x="3308781" y="503247"/>
                  </a:lnTo>
                  <a:lnTo>
                    <a:pt x="0" y="503247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308781" cy="54134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168782" y="5884320"/>
            <a:ext cx="13950436" cy="1369338"/>
            <a:chOff x="0" y="0"/>
            <a:chExt cx="3674189" cy="36064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74189" cy="360649"/>
            </a:xfrm>
            <a:custGeom>
              <a:avLst/>
              <a:gdLst/>
              <a:ahLst/>
              <a:cxnLst/>
              <a:rect r="r" b="b" t="t" l="l"/>
              <a:pathLst>
                <a:path h="360649" w="3674189">
                  <a:moveTo>
                    <a:pt x="0" y="0"/>
                  </a:moveTo>
                  <a:lnTo>
                    <a:pt x="3674189" y="0"/>
                  </a:lnTo>
                  <a:lnTo>
                    <a:pt x="3674189" y="360649"/>
                  </a:lnTo>
                  <a:lnTo>
                    <a:pt x="0" y="360649"/>
                  </a:lnTo>
                  <a:close/>
                </a:path>
              </a:pathLst>
            </a:custGeom>
            <a:solidFill>
              <a:srgbClr val="05A30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674189" cy="3987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502624" y="3435057"/>
            <a:ext cx="3282752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Fivo Sans 2"/>
                <a:ea typeface="Fivo Sans 2"/>
                <a:cs typeface="Fivo Sans 2"/>
                <a:sym typeface="Fivo Sans 2"/>
              </a:rPr>
              <a:t>titel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33982" y="5655321"/>
            <a:ext cx="13985236" cy="1638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Fivo Sans 2"/>
                <a:ea typeface="Fivo Sans 2"/>
                <a:cs typeface="Fivo Sans 2"/>
                <a:sym typeface="Fivo Sans 2"/>
              </a:rPr>
              <a:t>subtitel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A30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45558" y="3512688"/>
            <a:ext cx="11596885" cy="3261624"/>
          </a:xfrm>
          <a:custGeom>
            <a:avLst/>
            <a:gdLst/>
            <a:ahLst/>
            <a:cxnLst/>
            <a:rect r="r" b="b" t="t" l="l"/>
            <a:pathLst>
              <a:path h="3261624" w="11596885">
                <a:moveTo>
                  <a:pt x="0" y="0"/>
                </a:moveTo>
                <a:lnTo>
                  <a:pt x="11596884" y="0"/>
                </a:lnTo>
                <a:lnTo>
                  <a:pt x="11596884" y="3261624"/>
                </a:lnTo>
                <a:lnTo>
                  <a:pt x="0" y="3261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DAGfEhhsQ4k</dc:identifier>
  <dcterms:modified xsi:type="dcterms:W3CDTF">2011-08-01T06:04:30Z</dcterms:modified>
  <cp:revision>1</cp:revision>
  <dc:title>PPT sheet Economie</dc:title>
</cp:coreProperties>
</file>